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380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03645-8628-4F96-88A8-AC355D52438C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B04C8-EFFE-499B-8F40-DEBAC0B31E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ebuff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" y="0"/>
            <a:ext cx="4191001" cy="4165600"/>
          </a:xfrm>
          <a:prstGeom prst="rect">
            <a:avLst/>
          </a:prstGeom>
        </p:spPr>
      </p:pic>
      <p:pic>
        <p:nvPicPr>
          <p:cNvPr id="4" name="Picture 3" descr="bufflogo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2957" y="3352800"/>
            <a:ext cx="3595044" cy="579120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 rot="19033614">
            <a:off x="30321" y="3155754"/>
            <a:ext cx="6336483" cy="175556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scadeDow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"/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lin ang="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hug" pitchFamily="2" charset="0"/>
              </a:rPr>
              <a:t>Changes</a:t>
            </a:r>
            <a:endParaRPr lang="en-US" sz="5400" b="1" dirty="0">
              <a:ln w="1905"/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hug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7010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Felt" pitchFamily="2" charset="0"/>
              </a:rPr>
              <a:t>Southeast Writing Buffs</a:t>
            </a:r>
            <a:endParaRPr lang="en-US" dirty="0">
              <a:latin typeface="Fel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USD 259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tcohn</dc:creator>
  <cp:lastModifiedBy>tcohn</cp:lastModifiedBy>
  <cp:revision>12</cp:revision>
  <dcterms:created xsi:type="dcterms:W3CDTF">2011-03-15T12:45:44Z</dcterms:created>
  <dcterms:modified xsi:type="dcterms:W3CDTF">2011-03-29T17:31:28Z</dcterms:modified>
</cp:coreProperties>
</file>